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王漢宗特黑體" panose="02020500000000000000" charset="-12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529" y="2383719"/>
            <a:ext cx="3126685" cy="1633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5745" y="3054695"/>
            <a:ext cx="4310386" cy="22521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113329"/>
            <a:ext cx="4088459" cy="4173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599374"/>
            <a:ext cx="16230600" cy="456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35"/>
              </a:lnSpc>
            </a:pPr>
            <a:r>
              <a:rPr lang="en-US" sz="12739" smtClean="0">
                <a:solidFill>
                  <a:srgbClr val="5A9955"/>
                </a:solidFill>
                <a:ea typeface="王漢宗特黑體"/>
              </a:rPr>
              <a:t>舊社國小</a:t>
            </a:r>
            <a:endParaRPr lang="en-US" sz="12739" dirty="0">
              <a:solidFill>
                <a:srgbClr val="5A9955"/>
              </a:solidFill>
              <a:ea typeface="王漢宗特黑體"/>
            </a:endParaRPr>
          </a:p>
          <a:p>
            <a:pPr algn="ctr">
              <a:lnSpc>
                <a:spcPts val="17835"/>
              </a:lnSpc>
            </a:pPr>
            <a:r>
              <a:rPr lang="en-US" sz="12739" dirty="0" err="1">
                <a:solidFill>
                  <a:srgbClr val="5A9955"/>
                </a:solidFill>
                <a:ea typeface="王漢宗特黑體"/>
              </a:rPr>
              <a:t>跳蚤市場活動說明</a:t>
            </a:r>
            <a:endParaRPr lang="en-US" sz="12739" dirty="0">
              <a:solidFill>
                <a:srgbClr val="5A9955"/>
              </a:solidFill>
              <a:ea typeface="王漢宗特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088322"/>
            <a:ext cx="16810383" cy="647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活動時間：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1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/1</a:t>
            </a:r>
            <a:r>
              <a:rPr lang="en-US" altLang="zh-TW" sz="7200" dirty="0" smtClean="0">
                <a:solidFill>
                  <a:srgbClr val="60381D"/>
                </a:solidFill>
                <a:ea typeface="王漢宗特黑體"/>
              </a:rPr>
              <a:t>5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(</a:t>
            </a:r>
            <a:r>
              <a:rPr lang="en-US" sz="7200" dirty="0">
                <a:solidFill>
                  <a:srgbClr val="60381D"/>
                </a:solidFill>
                <a:ea typeface="王漢宗特黑體"/>
              </a:rPr>
              <a:t>一)8:40~10:10</a:t>
            </a:r>
          </a:p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活動地點：各班級在走廊前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ctr">
              <a:lnSpc>
                <a:spcPts val="10080"/>
              </a:lnSpc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行政處室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，統一在中央迴廊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參加對象：全校師生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ctr">
              <a:lnSpc>
                <a:spcPts val="10080"/>
              </a:lnSpc>
            </a:pPr>
            <a:r>
              <a:rPr lang="zh-TW" altLang="en-US" sz="7200" dirty="0" smtClean="0">
                <a:solidFill>
                  <a:srgbClr val="60381D"/>
                </a:solidFill>
                <a:ea typeface="王漢宗特黑體"/>
              </a:rPr>
              <a:t>        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二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～六年級每班設攤，一年級不設攤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>
                <a:solidFill>
                  <a:srgbClr val="60381D"/>
                </a:solidFill>
                <a:ea typeface="王漢宗特黑體"/>
              </a:rPr>
              <a:t>活動資訊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608" y="2343103"/>
            <a:ext cx="18090784" cy="51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請勿到各班宣傳及張貼宣傳單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請班級自行規劃擺設方式，但需保留通道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上午8：30開始佈置，10:10開始善後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60381D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>
                <a:solidFill>
                  <a:srgbClr val="60381D"/>
                </a:solidFill>
                <a:ea typeface="王漢宗特黑體"/>
              </a:rPr>
              <a:t>場地佈置及還原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343103"/>
            <a:ext cx="18288000" cy="647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由提供者標上合理價後展示出售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各班老師指導學生分為低、中、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高年段</a:t>
            </a:r>
            <a:endParaRPr lang="en-US" sz="7200" dirty="0" smtClean="0">
              <a:solidFill>
                <a:srgbClr val="60381D"/>
              </a:solidFill>
              <a:ea typeface="王漢宗特黑體"/>
            </a:endParaRPr>
          </a:p>
          <a:p>
            <a:pPr marL="777240" lvl="1">
              <a:lnSpc>
                <a:spcPts val="10080"/>
              </a:lnSpc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範圍進行活動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，可到其他學年購買物品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，</a:t>
            </a:r>
          </a:p>
          <a:p>
            <a:pPr marL="777240" lvl="1">
              <a:lnSpc>
                <a:spcPts val="10080"/>
              </a:lnSpc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但</a:t>
            </a:r>
            <a:r>
              <a:rPr lang="en-US" sz="7200" dirty="0" err="1" smtClean="0">
                <a:solidFill>
                  <a:srgbClr val="FF1616"/>
                </a:solidFill>
                <a:ea typeface="王漢宗特黑體"/>
              </a:rPr>
              <a:t>勿到其他學年販賣並有推銷行為</a:t>
            </a:r>
            <a:r>
              <a:rPr lang="en-US" sz="7200" dirty="0">
                <a:solidFill>
                  <a:srgbClr val="60381D"/>
                </a:solidFill>
                <a:ea typeface="王漢宗特黑體"/>
              </a:rPr>
              <a:t>。</a:t>
            </a:r>
          </a:p>
          <a:p>
            <a:pPr algn="l">
              <a:lnSpc>
                <a:spcPts val="10080"/>
              </a:lnSpc>
            </a:pPr>
            <a:endParaRPr lang="en-US" sz="7200" dirty="0">
              <a:solidFill>
                <a:srgbClr val="60381D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>
                <a:solidFill>
                  <a:srgbClr val="60381D"/>
                </a:solidFill>
                <a:ea typeface="王漢宗特黑體"/>
              </a:rPr>
              <a:t>實施方式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1895054"/>
            <a:ext cx="18288000" cy="902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>
                <a:solidFill>
                  <a:srgbClr val="60381D"/>
                </a:solidFill>
                <a:ea typeface="王漢宗特黑體"/>
              </a:rPr>
              <a:t>禁止交易線上遊戲點數或相關產品</a:t>
            </a: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>
                <a:solidFill>
                  <a:srgbClr val="60381D"/>
                </a:solidFill>
                <a:ea typeface="王漢宗特黑體"/>
              </a:rPr>
              <a:t>禁止販售飲料及食品</a:t>
            </a: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>
                <a:solidFill>
                  <a:srgbClr val="60381D"/>
                </a:solidFill>
                <a:ea typeface="王漢宗特黑體"/>
              </a:rPr>
              <a:t>禁止販售活體</a:t>
            </a: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>
                <a:solidFill>
                  <a:srgbClr val="60381D"/>
                </a:solidFill>
                <a:ea typeface="王漢宗特黑體"/>
              </a:rPr>
              <a:t>禁止販售無關環保活動之物品(如抽抽樂)</a:t>
            </a: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>
                <a:solidFill>
                  <a:srgbClr val="60381D"/>
                </a:solidFill>
                <a:ea typeface="王漢宗特黑體"/>
              </a:rPr>
              <a:t>禁止借錢購物</a:t>
            </a: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>
                <a:solidFill>
                  <a:srgbClr val="60381D"/>
                </a:solidFill>
                <a:ea typeface="王漢宗特黑體"/>
              </a:rPr>
              <a:t>活動當天請</a:t>
            </a:r>
            <a:r>
              <a:rPr lang="en-US" sz="7200">
                <a:solidFill>
                  <a:srgbClr val="FF1616"/>
                </a:solidFill>
                <a:ea typeface="王漢宗特黑體"/>
              </a:rPr>
              <a:t>小朋友攜帶現金最多50元</a:t>
            </a:r>
          </a:p>
          <a:p>
            <a:pPr algn="l">
              <a:lnSpc>
                <a:spcPts val="10080"/>
              </a:lnSpc>
            </a:pPr>
            <a:endParaRPr lang="en-US" sz="7200">
              <a:solidFill>
                <a:srgbClr val="FF1616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>
                <a:solidFill>
                  <a:srgbClr val="60381D"/>
                </a:solidFill>
                <a:ea typeface="王漢宗特黑體"/>
              </a:rPr>
              <a:t>注意事項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自訂</PresentationFormat>
  <Paragraphs>24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Calibri</vt:lpstr>
      <vt:lpstr>Arial</vt:lpstr>
      <vt:lpstr>王漢宗特黑體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舊社跳蚤市場</dc:title>
  <cp:lastModifiedBy>user</cp:lastModifiedBy>
  <cp:revision>3</cp:revision>
  <dcterms:created xsi:type="dcterms:W3CDTF">2006-08-16T00:00:00Z</dcterms:created>
  <dcterms:modified xsi:type="dcterms:W3CDTF">2023-12-29T05:09:31Z</dcterms:modified>
  <dc:identifier>DAFW8VmUw1U</dc:identifier>
</cp:coreProperties>
</file>