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470D4F-7BD3-121F-09A5-9E396931B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CB53665-3FBD-83D3-3789-1310DD4A6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523098-29C4-B864-864E-F9491C42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C39-BF2B-434B-ADA3-FD96A1E9CBAF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D88DBC-EE22-4EA6-0CB7-4DEB543B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78B860-8947-0A32-DA28-A3150856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EFE7-9FDB-4F58-BB0A-68CE9BA5E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33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9AAB49-74C2-8173-AA1F-3C9F82BE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1D6E604-0FD0-F230-36E5-177B62400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7F8FD4-5406-7AB5-4414-A619A2E1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C39-BF2B-434B-ADA3-FD96A1E9CBAF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2EEC96-FC07-BD69-30EA-6EA71C4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A0EFBA-171B-69EC-4FBC-8B5F4209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EFE7-9FDB-4F58-BB0A-68CE9BA5E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45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F60D6DF-CA30-9832-519F-069E72571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2B063AA-69EC-7DFC-0A39-B2ABBDB83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A907DD-73BE-F97D-9526-AA903951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C39-BF2B-434B-ADA3-FD96A1E9CBAF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1B9E44-630F-2572-2521-6B773477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726C16-F4FD-BF9E-5CBE-3896EACD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EFE7-9FDB-4F58-BB0A-68CE9BA5E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78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96B739-BAD3-1FF1-42C1-F7A1321E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DF21ED-2CCB-2DAD-B6AB-87F731C9D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A282C9-F645-9832-B2CD-B53FE699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C39-BF2B-434B-ADA3-FD96A1E9CBAF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815AA7-03D1-E487-A661-F49384B0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04AA8B-582C-46C9-C5C8-6AE76C34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EFE7-9FDB-4F58-BB0A-68CE9BA5E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1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6C081D-08F7-487C-4E86-B34EBB8F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957582-2D18-80CA-AD0E-4C8E2FC01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367640-9E3E-701E-889E-4BACE7D9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C39-BF2B-434B-ADA3-FD96A1E9CBAF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F7F599-FD13-1341-7106-EDF08EDE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0E7678-3384-14FF-BBD1-2B4764F7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EFE7-9FDB-4F58-BB0A-68CE9BA5E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6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599F75-07D5-7195-9FF4-19E910B7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C33E13-C20F-2A88-7A6F-886DA7B43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98FC42-97A1-0657-69B2-91A2F34DC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E843E7-34B6-E88A-F948-CD1E5BF6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C39-BF2B-434B-ADA3-FD96A1E9CBAF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7B6DCF2-7931-EB95-0809-83AC68DB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83CA94-3320-E3BB-DB6E-8A6029B6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EFE7-9FDB-4F58-BB0A-68CE9BA5E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94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0EF362-F0A9-FFE2-09C2-426EAC6A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37419A-5FE9-1AB9-BEE2-C09ACDAAE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884076C-C407-6BF1-8FCA-3E94AC16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85422A8-94B2-F4EE-1252-8D65E73EA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222A384-DE72-8CA9-E10F-A76EEA985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1D460D5-F367-B75F-4FCE-A957916D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C39-BF2B-434B-ADA3-FD96A1E9CBAF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050CFBF-6193-B713-B676-E4E03B86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4676B55-4E85-713C-EB30-26DE7E0D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EFE7-9FDB-4F58-BB0A-68CE9BA5E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56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5FECCF-CD1D-0E62-45FF-9D3D6026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D94A6BF-2E96-F0AE-5FF0-EBC94811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C39-BF2B-434B-ADA3-FD96A1E9CBAF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B6DA82-D1CF-92B9-2543-C308ADA3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C89C0A6-D3E2-14F8-D7B3-8947C74C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EFE7-9FDB-4F58-BB0A-68CE9BA5E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15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2A4ABB8-FABC-ED9F-A807-0B09794D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C39-BF2B-434B-ADA3-FD96A1E9CBAF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3C796E4-E6F2-AB84-44C3-8C2BDF8C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16799A-6E46-353E-4E56-8E242047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EFE7-9FDB-4F58-BB0A-68CE9BA5E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23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7BAEC8-0BDE-824A-AF9B-175C27E9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D1D216-1255-3D6A-F30B-BA3D6875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99874A7-4EBE-BA16-C942-FBBCE79F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CA05C03-C889-6476-6DC4-E27053B1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C39-BF2B-434B-ADA3-FD96A1E9CBAF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C32442-AD1E-CC85-DD4F-A3EE86E1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560FA2-0D43-A7DB-6245-C1C0D13F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EFE7-9FDB-4F58-BB0A-68CE9BA5E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73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AC475F-019E-30D6-2EA8-18ECCE61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C7E4DD2-4FAC-F939-415C-294C3AC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360280-01E8-185E-43C5-2229D8A40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748AB7E-1AD4-5824-E0CA-5200EE8B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EC39-BF2B-434B-ADA3-FD96A1E9CBAF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A87D43-DE8A-B35C-4D42-285180C5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2B5AC4-FE62-747D-2516-8EEE39D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0EFE7-9FDB-4F58-BB0A-68CE9BA5E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55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6E660B0-FDF0-EC1E-D839-B555B001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B4C6E5-A702-DA93-8B78-8B3CEF2B0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73AD62-4A50-A26D-72CD-E5B1136E5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6EC39-BF2B-434B-ADA3-FD96A1E9CBAF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DC584F-A4FE-C32C-8802-0BF765674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D81008-0EC9-CE78-7598-E4E27A4E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EFE7-9FDB-4F58-BB0A-68CE9BA5E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0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C2F25F-8782-E6DE-E8F2-AD13257EA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28" y="1122363"/>
            <a:ext cx="9034072" cy="1470935"/>
          </a:xfrm>
        </p:spPr>
        <p:txBody>
          <a:bodyPr>
            <a:normAutofit/>
          </a:bodyPr>
          <a:lstStyle/>
          <a:p>
            <a:r>
              <a:rPr lang="zh-TW" altLang="en-US" sz="6600" b="1" dirty="0"/>
              <a:t>餐飲業者的職傷防治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998E85B-BBD9-C24B-4118-936EA163F8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4800" b="1" dirty="0"/>
              <a:t>物理治療師</a:t>
            </a:r>
            <a:endParaRPr lang="en-US" altLang="zh-TW" sz="4800" b="1" dirty="0"/>
          </a:p>
          <a:p>
            <a:r>
              <a:rPr lang="zh-TW" altLang="en-US" sz="4800" b="1" dirty="0"/>
              <a:t>簡文仁</a:t>
            </a:r>
            <a:endParaRPr lang="en-US" altLang="zh-TW" sz="4800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550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621BF7-05BC-8903-F4F3-674E7692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職災</a:t>
            </a:r>
            <a:r>
              <a:rPr lang="en-US" altLang="zh-TW" sz="6600" b="1" dirty="0"/>
              <a:t>VS</a:t>
            </a:r>
            <a:r>
              <a:rPr lang="zh-TW" altLang="en-US" sz="6600" b="1" dirty="0"/>
              <a:t>職傷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E433C7-D9FB-9B3A-9E7D-8AD98B78F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職災</a:t>
            </a:r>
            <a:endParaRPr lang="en-US" altLang="zh-TW" sz="4800" b="1" dirty="0"/>
          </a:p>
          <a:p>
            <a:r>
              <a:rPr lang="zh-TW" altLang="en-US" sz="4800" b="1" dirty="0"/>
              <a:t>職傷</a:t>
            </a:r>
          </a:p>
        </p:txBody>
      </p:sp>
    </p:spTree>
    <p:extLst>
      <p:ext uri="{BB962C8B-B14F-4D97-AF65-F5344CB8AC3E}">
        <p14:creationId xmlns:p14="http://schemas.microsoft.com/office/powerpoint/2010/main" val="307580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45F370-CCAC-2EDD-FCB1-5EE50ABC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職傷因子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1CC1ED-A919-9F7D-85DE-F22DF05F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物理性</a:t>
            </a:r>
            <a:r>
              <a:rPr lang="en-US" altLang="zh-TW" sz="4800" b="1" dirty="0"/>
              <a:t>:</a:t>
            </a:r>
            <a:r>
              <a:rPr lang="zh-TW" altLang="en-US" sz="4800" b="1" dirty="0"/>
              <a:t>冷 熱 力</a:t>
            </a:r>
            <a:endParaRPr lang="en-US" altLang="zh-TW" sz="4800" b="1" dirty="0"/>
          </a:p>
          <a:p>
            <a:r>
              <a:rPr lang="zh-TW" altLang="en-US" sz="4800" b="1" dirty="0"/>
              <a:t>化學性</a:t>
            </a:r>
            <a:r>
              <a:rPr lang="en-US" altLang="zh-TW" sz="4800" b="1" dirty="0"/>
              <a:t>:</a:t>
            </a:r>
            <a:r>
              <a:rPr lang="zh-TW" altLang="en-US" sz="4800" b="1" dirty="0"/>
              <a:t>酸 鹼 重金屬</a:t>
            </a:r>
            <a:endParaRPr lang="en-US" altLang="zh-TW" sz="4800" b="1" dirty="0"/>
          </a:p>
          <a:p>
            <a:r>
              <a:rPr lang="zh-TW" altLang="en-US" sz="4800" b="1" dirty="0"/>
              <a:t>生物性</a:t>
            </a:r>
            <a:r>
              <a:rPr lang="en-US" altLang="zh-TW" sz="4800" b="1" dirty="0"/>
              <a:t>:</a:t>
            </a:r>
            <a:r>
              <a:rPr lang="zh-TW" altLang="en-US" sz="4800" b="1" dirty="0"/>
              <a:t>病毒 免疫</a:t>
            </a:r>
            <a:endParaRPr lang="en-US" altLang="zh-TW" sz="4800" b="1" dirty="0"/>
          </a:p>
          <a:p>
            <a:r>
              <a:rPr lang="zh-TW" altLang="en-US" sz="4800" b="1" dirty="0"/>
              <a:t>心理性</a:t>
            </a:r>
            <a:r>
              <a:rPr lang="en-US" altLang="zh-TW" sz="4800" b="1" dirty="0"/>
              <a:t>:</a:t>
            </a:r>
            <a:r>
              <a:rPr lang="zh-TW" altLang="en-US" sz="4800" b="1" dirty="0"/>
              <a:t>霸凌 性騷</a:t>
            </a:r>
          </a:p>
        </p:txBody>
      </p:sp>
    </p:spTree>
    <p:extLst>
      <p:ext uri="{BB962C8B-B14F-4D97-AF65-F5344CB8AC3E}">
        <p14:creationId xmlns:p14="http://schemas.microsoft.com/office/powerpoint/2010/main" val="46324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1081C9-A773-22FC-4823-CFF35821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筋骨痠痛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0B2FDB-3232-92C2-D7CE-8A41A05CF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物理性</a:t>
            </a:r>
            <a:endParaRPr lang="en-US" altLang="zh-TW" sz="4800" b="1" dirty="0"/>
          </a:p>
          <a:p>
            <a:r>
              <a:rPr lang="zh-TW" altLang="en-US" sz="4800" b="1" dirty="0"/>
              <a:t>外力因子</a:t>
            </a:r>
            <a:endParaRPr lang="en-US" altLang="zh-TW" sz="4800" b="1" dirty="0"/>
          </a:p>
          <a:p>
            <a:r>
              <a:rPr lang="zh-TW" altLang="en-US" sz="4800" b="1" dirty="0"/>
              <a:t>筋骨系統</a:t>
            </a:r>
          </a:p>
        </p:txBody>
      </p:sp>
    </p:spTree>
    <p:extLst>
      <p:ext uri="{BB962C8B-B14F-4D97-AF65-F5344CB8AC3E}">
        <p14:creationId xmlns:p14="http://schemas.microsoft.com/office/powerpoint/2010/main" val="294092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94D093-57CA-051D-5FC0-ED8DBCEB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高風險因子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CCBF4C-9A60-1052-2C44-8B6EBA570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/>
              <a:t>1.</a:t>
            </a:r>
            <a:r>
              <a:rPr lang="zh-TW" altLang="en-US" sz="4800" b="1" dirty="0"/>
              <a:t>姿勢不對</a:t>
            </a:r>
            <a:r>
              <a:rPr lang="en-US" altLang="zh-TW" sz="4800" b="1" dirty="0"/>
              <a:t>:</a:t>
            </a:r>
            <a:r>
              <a:rPr lang="zh-TW" altLang="en-US" sz="4800" b="1" dirty="0"/>
              <a:t>力線傳輸</a:t>
            </a:r>
            <a:endParaRPr lang="en-US" altLang="zh-TW" sz="4800" b="1" dirty="0"/>
          </a:p>
          <a:p>
            <a:r>
              <a:rPr lang="en-US" altLang="zh-TW" sz="4800" b="1" dirty="0"/>
              <a:t>2.</a:t>
            </a:r>
            <a:r>
              <a:rPr lang="zh-TW" altLang="en-US" sz="4800" b="1" dirty="0"/>
              <a:t>用力不當</a:t>
            </a:r>
            <a:r>
              <a:rPr lang="en-US" altLang="zh-TW" sz="4800" b="1" dirty="0"/>
              <a:t>:</a:t>
            </a:r>
            <a:r>
              <a:rPr lang="zh-TW" altLang="en-US" sz="4800" b="1" dirty="0"/>
              <a:t>人體工學</a:t>
            </a:r>
            <a:endParaRPr lang="en-US" altLang="zh-TW" sz="4800" b="1" dirty="0"/>
          </a:p>
          <a:p>
            <a:r>
              <a:rPr lang="en-US" altLang="zh-TW" sz="4800" b="1" dirty="0"/>
              <a:t>3.</a:t>
            </a:r>
            <a:r>
              <a:rPr lang="zh-TW" altLang="en-US" sz="4800" b="1" dirty="0"/>
              <a:t>勞勞不休</a:t>
            </a:r>
            <a:r>
              <a:rPr lang="en-US" altLang="zh-TW" sz="4800" b="1" dirty="0"/>
              <a:t>:</a:t>
            </a:r>
            <a:r>
              <a:rPr lang="zh-TW" altLang="en-US" sz="4800" b="1" dirty="0"/>
              <a:t>累積傷害</a:t>
            </a:r>
          </a:p>
        </p:txBody>
      </p:sp>
    </p:spTree>
    <p:extLst>
      <p:ext uri="{BB962C8B-B14F-4D97-AF65-F5344CB8AC3E}">
        <p14:creationId xmlns:p14="http://schemas.microsoft.com/office/powerpoint/2010/main" val="41925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61785D-ADE8-7144-9D9D-7D164D7D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提升賦能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A32FE8-0ECA-43F7-6FA7-4420D2529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/>
              <a:t>1.</a:t>
            </a:r>
            <a:r>
              <a:rPr lang="zh-TW" altLang="en-US" sz="4800" b="1" dirty="0"/>
              <a:t>靈活關節</a:t>
            </a:r>
            <a:endParaRPr lang="en-US" altLang="zh-TW" sz="4800" b="1" dirty="0"/>
          </a:p>
          <a:p>
            <a:r>
              <a:rPr lang="en-US" altLang="zh-TW" sz="4800" b="1" dirty="0"/>
              <a:t>2.</a:t>
            </a:r>
            <a:r>
              <a:rPr lang="zh-TW" altLang="en-US" sz="4800" b="1" dirty="0"/>
              <a:t>強化肌力</a:t>
            </a:r>
            <a:endParaRPr lang="en-US" altLang="zh-TW" sz="4800" b="1" dirty="0"/>
          </a:p>
          <a:p>
            <a:r>
              <a:rPr lang="en-US" altLang="zh-TW" sz="4800" b="1" dirty="0"/>
              <a:t>3.</a:t>
            </a:r>
            <a:r>
              <a:rPr lang="zh-TW" altLang="en-US" sz="4800" b="1" dirty="0"/>
              <a:t>學會放鬆</a:t>
            </a:r>
            <a:endParaRPr lang="en-US" altLang="zh-TW" sz="4800" b="1" dirty="0"/>
          </a:p>
          <a:p>
            <a:r>
              <a:rPr lang="en-US" altLang="zh-TW" sz="4800" b="1" dirty="0"/>
              <a:t>4.</a:t>
            </a:r>
            <a:r>
              <a:rPr lang="zh-TW" altLang="en-US" sz="4800" b="1" dirty="0"/>
              <a:t>健康促進</a:t>
            </a:r>
          </a:p>
        </p:txBody>
      </p:sp>
    </p:spTree>
    <p:extLst>
      <p:ext uri="{BB962C8B-B14F-4D97-AF65-F5344CB8AC3E}">
        <p14:creationId xmlns:p14="http://schemas.microsoft.com/office/powerpoint/2010/main" val="243007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1A6BDF-36B4-720C-2172-6C038EE5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職傷治療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FF131F-8341-8A32-FD4B-69000BE51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/>
              <a:t>1.</a:t>
            </a:r>
            <a:r>
              <a:rPr lang="zh-TW" altLang="en-US" sz="4800" b="1" dirty="0"/>
              <a:t>正宗三寶</a:t>
            </a:r>
            <a:endParaRPr lang="en-US" altLang="zh-TW" sz="4800" b="1" dirty="0"/>
          </a:p>
          <a:p>
            <a:r>
              <a:rPr lang="en-US" altLang="zh-TW" sz="4800" b="1" dirty="0"/>
              <a:t>2.</a:t>
            </a:r>
            <a:r>
              <a:rPr lang="zh-TW" altLang="en-US" sz="4800" b="1" dirty="0"/>
              <a:t>醫藥介入</a:t>
            </a:r>
            <a:endParaRPr lang="en-US" altLang="zh-TW" sz="4800" b="1" dirty="0"/>
          </a:p>
          <a:p>
            <a:r>
              <a:rPr lang="en-US" altLang="zh-TW" sz="4800" b="1" dirty="0"/>
              <a:t>3.</a:t>
            </a:r>
            <a:r>
              <a:rPr lang="zh-TW" altLang="en-US" sz="4800" b="1" dirty="0"/>
              <a:t>物理治療</a:t>
            </a:r>
            <a:endParaRPr lang="en-US" altLang="zh-TW" sz="4800" b="1" dirty="0"/>
          </a:p>
          <a:p>
            <a:r>
              <a:rPr lang="en-US" altLang="zh-TW" sz="4800" b="1" dirty="0"/>
              <a:t>4.</a:t>
            </a:r>
            <a:r>
              <a:rPr lang="zh-TW" altLang="en-US" sz="4800" b="1" dirty="0"/>
              <a:t>簡式自療</a:t>
            </a:r>
            <a:endParaRPr lang="en-US" altLang="zh-TW" sz="4800" b="1" dirty="0"/>
          </a:p>
          <a:p>
            <a:r>
              <a:rPr lang="en-US" altLang="zh-TW" sz="4800" b="1" dirty="0"/>
              <a:t>5.</a:t>
            </a:r>
            <a:r>
              <a:rPr lang="zh-TW" altLang="en-US" sz="4800" b="1" dirty="0"/>
              <a:t>身心平衡</a:t>
            </a:r>
          </a:p>
        </p:txBody>
      </p:sp>
    </p:spTree>
    <p:extLst>
      <p:ext uri="{BB962C8B-B14F-4D97-AF65-F5344CB8AC3E}">
        <p14:creationId xmlns:p14="http://schemas.microsoft.com/office/powerpoint/2010/main" val="33861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2D8122-B65E-36A3-162D-69975866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55" y="0"/>
            <a:ext cx="10304489" cy="2033301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/>
              <a:t>祝福大家</a:t>
            </a:r>
          </a:p>
        </p:txBody>
      </p:sp>
      <p:pic>
        <p:nvPicPr>
          <p:cNvPr id="5" name="內容版面配置區 4" descr="一張含有 大自然, 水, 瀑布, 石頭 的圖片&#10;&#10;自動產生的描述">
            <a:extLst>
              <a:ext uri="{FF2B5EF4-FFF2-40B4-BE49-F238E27FC236}">
                <a16:creationId xmlns:a16="http://schemas.microsoft.com/office/drawing/2014/main" id="{524885AE-0579-0B11-91F9-C6C81CAA2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06" y="1604989"/>
            <a:ext cx="3342807" cy="5014211"/>
          </a:xfrm>
        </p:spPr>
      </p:pic>
    </p:spTree>
    <p:extLst>
      <p:ext uri="{BB962C8B-B14F-4D97-AF65-F5344CB8AC3E}">
        <p14:creationId xmlns:p14="http://schemas.microsoft.com/office/powerpoint/2010/main" val="154432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126</Words>
  <Application>Microsoft Office PowerPoint</Application>
  <PresentationFormat>寬螢幕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餐飲業者的職傷防治</vt:lpstr>
      <vt:lpstr>職災VS職傷</vt:lpstr>
      <vt:lpstr>職傷因子</vt:lpstr>
      <vt:lpstr>筋骨痠痛</vt:lpstr>
      <vt:lpstr>高風險因子</vt:lpstr>
      <vt:lpstr>提升賦能</vt:lpstr>
      <vt:lpstr>職傷治療</vt:lpstr>
      <vt:lpstr>祝福大家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餐飲業者的職傷防治</dc:title>
  <dc:creator>winner</dc:creator>
  <cp:lastModifiedBy>user</cp:lastModifiedBy>
  <cp:revision>2</cp:revision>
  <dcterms:created xsi:type="dcterms:W3CDTF">2022-07-13T11:17:26Z</dcterms:created>
  <dcterms:modified xsi:type="dcterms:W3CDTF">2022-07-29T03:50:00Z</dcterms:modified>
</cp:coreProperties>
</file>