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68" r:id="rId6"/>
    <p:sldId id="258" r:id="rId7"/>
    <p:sldId id="259" r:id="rId8"/>
    <p:sldId id="269" r:id="rId9"/>
    <p:sldId id="260" r:id="rId10"/>
    <p:sldId id="261" r:id="rId11"/>
    <p:sldId id="270" r:id="rId12"/>
    <p:sldId id="262" r:id="rId13"/>
    <p:sldId id="263" r:id="rId14"/>
    <p:sldId id="271" r:id="rId15"/>
    <p:sldId id="264" r:id="rId16"/>
    <p:sldId id="265" r:id="rId17"/>
    <p:sldId id="272" r:id="rId18"/>
    <p:sldId id="266" r:id="rId19"/>
    <p:sldId id="275" r:id="rId20"/>
    <p:sldId id="267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91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2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73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7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38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73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7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2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3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96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C494-3DB3-46AF-B78E-62D1FA1D1BD3}" type="datetimeFigureOut">
              <a:rPr lang="zh-TW" altLang="en-US" smtClean="0"/>
              <a:t>2022/7/29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2FB53-C71B-4A6F-B14A-2763D33709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0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774632" cy="2691730"/>
          </a:xfrm>
        </p:spPr>
        <p:txBody>
          <a:bodyPr>
            <a:normAutofit/>
          </a:bodyPr>
          <a:lstStyle/>
          <a:p>
            <a:r>
              <a:rPr lang="zh-TW" altLang="en-US" sz="6600" b="1" dirty="0"/>
              <a:t>健康就在生活中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物理治療師 </a:t>
            </a:r>
            <a:endParaRPr lang="en-US" altLang="zh-TW" sz="4400" b="1" dirty="0"/>
          </a:p>
          <a:p>
            <a:r>
              <a:rPr lang="zh-TW" altLang="en-US" sz="4400" b="1" dirty="0"/>
              <a:t>簡文仁</a:t>
            </a:r>
          </a:p>
        </p:txBody>
      </p:sp>
    </p:spTree>
    <p:extLst>
      <p:ext uri="{BB962C8B-B14F-4D97-AF65-F5344CB8AC3E}">
        <p14:creationId xmlns:p14="http://schemas.microsoft.com/office/powerpoint/2010/main" val="67006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飲   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400" b="1" dirty="0"/>
              <a:t>求均衡</a:t>
            </a:r>
            <a:r>
              <a:rPr lang="en-US" altLang="zh-TW" sz="3900" b="1" dirty="0"/>
              <a:t>(</a:t>
            </a:r>
            <a:r>
              <a:rPr lang="zh-TW" altLang="en-US" sz="3900" b="1" dirty="0"/>
              <a:t>蛋白質 脂肪 碳水 纖維 </a:t>
            </a:r>
            <a:r>
              <a:rPr lang="en-US" altLang="zh-TW" sz="3900" b="1" dirty="0"/>
              <a:t>)</a:t>
            </a:r>
            <a:endParaRPr lang="zh-TW" altLang="en-US" sz="3900" b="1" dirty="0"/>
          </a:p>
          <a:p>
            <a:endParaRPr lang="en-US" altLang="zh-TW" sz="39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多蔬果</a:t>
            </a:r>
            <a:r>
              <a:rPr lang="en-US" altLang="zh-TW" sz="3900" b="1" dirty="0"/>
              <a:t>(</a:t>
            </a:r>
            <a:r>
              <a:rPr lang="zh-TW" altLang="en-US" sz="3900" b="1" dirty="0"/>
              <a:t>種類多 顏色多 頻率多</a:t>
            </a:r>
            <a:r>
              <a:rPr lang="en-US" altLang="zh-TW" sz="3900" b="1" dirty="0"/>
              <a:t>)</a:t>
            </a:r>
            <a:endParaRPr lang="zh-TW" altLang="en-US" sz="3900" b="1" dirty="0"/>
          </a:p>
          <a:p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七分飽</a:t>
            </a:r>
            <a:r>
              <a:rPr lang="en-US" altLang="zh-TW" sz="3900" b="1" dirty="0"/>
              <a:t>(</a:t>
            </a:r>
            <a:r>
              <a:rPr lang="zh-TW" altLang="en-US" sz="3900" b="1" dirty="0"/>
              <a:t>食物過剩 營養不良</a:t>
            </a:r>
            <a:r>
              <a:rPr lang="en-US" altLang="zh-TW" sz="3900" b="1" dirty="0"/>
              <a:t>)</a:t>
            </a:r>
            <a:endParaRPr lang="zh-TW" altLang="en-US" sz="3900" b="1" dirty="0"/>
          </a:p>
        </p:txBody>
      </p:sp>
    </p:spTree>
    <p:extLst>
      <p:ext uri="{BB962C8B-B14F-4D97-AF65-F5344CB8AC3E}">
        <p14:creationId xmlns:p14="http://schemas.microsoft.com/office/powerpoint/2010/main" val="7909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6" y="108174"/>
            <a:ext cx="7152630" cy="6017989"/>
          </a:xfrm>
        </p:spPr>
      </p:pic>
    </p:spTree>
    <p:extLst>
      <p:ext uri="{BB962C8B-B14F-4D97-AF65-F5344CB8AC3E}">
        <p14:creationId xmlns:p14="http://schemas.microsoft.com/office/powerpoint/2010/main" val="279263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心   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b="1" dirty="0"/>
              <a:t>少發火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多微笑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好舒壓</a:t>
            </a:r>
            <a:endParaRPr lang="en-US" altLang="zh-TW" sz="44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37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睡   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400" b="1" dirty="0"/>
              <a:t>心放空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身放鬆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氣暢通</a:t>
            </a:r>
            <a:endParaRPr lang="en-US" altLang="zh-TW" sz="4400" b="1" dirty="0"/>
          </a:p>
          <a:p>
            <a:endParaRPr lang="en-US" altLang="zh-TW" dirty="0"/>
          </a:p>
          <a:p>
            <a:r>
              <a:rPr lang="zh-TW" altLang="en-US" sz="4400" dirty="0"/>
              <a:t>情境 床枕 儀式</a:t>
            </a:r>
          </a:p>
        </p:txBody>
      </p:sp>
    </p:spTree>
    <p:extLst>
      <p:ext uri="{BB962C8B-B14F-4D97-AF65-F5344CB8AC3E}">
        <p14:creationId xmlns:p14="http://schemas.microsoft.com/office/powerpoint/2010/main" val="141170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0" y="202608"/>
            <a:ext cx="7950521" cy="5923555"/>
          </a:xfrm>
        </p:spPr>
      </p:pic>
    </p:spTree>
    <p:extLst>
      <p:ext uri="{BB962C8B-B14F-4D97-AF65-F5344CB8AC3E}">
        <p14:creationId xmlns:p14="http://schemas.microsoft.com/office/powerpoint/2010/main" val="309002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作   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生理時鐘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日周月年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細胞 器官 系統</a:t>
            </a:r>
          </a:p>
        </p:txBody>
      </p:sp>
    </p:spTree>
    <p:extLst>
      <p:ext uri="{BB962C8B-B14F-4D97-AF65-F5344CB8AC3E}">
        <p14:creationId xmlns:p14="http://schemas.microsoft.com/office/powerpoint/2010/main" val="165331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習   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個人衛生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刷牙洗臉入廁洗手</a:t>
            </a:r>
            <a:r>
              <a:rPr lang="en-US" altLang="zh-TW" sz="3600" b="1" dirty="0"/>
              <a:t>)</a:t>
            </a:r>
          </a:p>
          <a:p>
            <a:endParaRPr lang="en-US" altLang="zh-TW" sz="4400" b="1" dirty="0"/>
          </a:p>
          <a:p>
            <a:r>
              <a:rPr lang="zh-TW" altLang="en-US" sz="4400" b="1" dirty="0"/>
              <a:t>生活點滴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命好</a:t>
            </a:r>
            <a:r>
              <a:rPr lang="zh-TW" altLang="en-US" sz="3600" b="1" dirty="0">
                <a:latin typeface="新細明體"/>
                <a:ea typeface="新細明體"/>
              </a:rPr>
              <a:t>？</a:t>
            </a:r>
            <a:r>
              <a:rPr lang="zh-TW" altLang="en-US" sz="3600" b="1" dirty="0"/>
              <a:t>運好</a:t>
            </a:r>
            <a:r>
              <a:rPr lang="zh-TW" altLang="en-US" sz="3600" b="1" dirty="0">
                <a:latin typeface="新細明體"/>
                <a:ea typeface="新細明體"/>
              </a:rPr>
              <a:t>？</a:t>
            </a:r>
            <a:r>
              <a:rPr lang="zh-TW" altLang="en-US" sz="3600" b="1" dirty="0"/>
              <a:t>不如習慣好</a:t>
            </a:r>
            <a:r>
              <a:rPr lang="en-US" altLang="zh-TW" sz="3600" b="1" dirty="0"/>
              <a:t>)</a:t>
            </a:r>
          </a:p>
          <a:p>
            <a:endParaRPr lang="en-US" altLang="zh-TW" sz="4400" b="1" dirty="0"/>
          </a:p>
          <a:p>
            <a:r>
              <a:rPr lang="zh-TW" altLang="en-US" sz="4400" b="1" dirty="0"/>
              <a:t>省錢賺健康</a:t>
            </a:r>
            <a:r>
              <a:rPr lang="en-US" altLang="zh-TW" sz="3600" b="1" dirty="0"/>
              <a:t>(</a:t>
            </a:r>
            <a:r>
              <a:rPr lang="zh-TW" altLang="en-US" sz="3600" b="1" dirty="0"/>
              <a:t>零食飲料香檳酒</a:t>
            </a:r>
            <a:r>
              <a:rPr lang="en-US" altLang="zh-TW" sz="3600" b="1" dirty="0"/>
              <a:t>)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938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16632"/>
            <a:ext cx="4464495" cy="6696744"/>
          </a:xfrm>
        </p:spPr>
      </p:pic>
    </p:spTree>
    <p:extLst>
      <p:ext uri="{BB962C8B-B14F-4D97-AF65-F5344CB8AC3E}">
        <p14:creationId xmlns:p14="http://schemas.microsoft.com/office/powerpoint/2010/main" val="342439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健康可以逆轉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健康就在生活中</a:t>
            </a:r>
            <a:r>
              <a:rPr lang="en-US" altLang="zh-TW" sz="4400" b="1" dirty="0"/>
              <a:t>:</a:t>
            </a:r>
            <a:r>
              <a:rPr lang="zh-TW" altLang="en-US" sz="3600" b="1" dirty="0"/>
              <a:t>慢活  不麻煩</a:t>
            </a:r>
            <a:endParaRPr lang="en-US" altLang="zh-TW" sz="36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健康就在你心中</a:t>
            </a:r>
            <a:r>
              <a:rPr lang="en-US" altLang="zh-TW" sz="4400" b="1" dirty="0"/>
              <a:t>:</a:t>
            </a:r>
            <a:r>
              <a:rPr lang="zh-TW" altLang="en-US" sz="3600" b="1" dirty="0"/>
              <a:t>關心  不憂心</a:t>
            </a:r>
            <a:endParaRPr lang="en-US" altLang="zh-TW" sz="36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健康就在你手中</a:t>
            </a:r>
            <a:r>
              <a:rPr lang="en-US" altLang="zh-TW" sz="4400" b="1" dirty="0"/>
              <a:t>:</a:t>
            </a:r>
            <a:r>
              <a:rPr lang="zh-TW" altLang="en-US" sz="3600" b="1"/>
              <a:t>著手  去</a:t>
            </a:r>
            <a:r>
              <a:rPr lang="zh-TW" altLang="en-US" sz="3600" b="1" dirty="0"/>
              <a:t>改變</a:t>
            </a:r>
          </a:p>
        </p:txBody>
      </p:sp>
    </p:spTree>
    <p:extLst>
      <p:ext uri="{BB962C8B-B14F-4D97-AF65-F5344CB8AC3E}">
        <p14:creationId xmlns:p14="http://schemas.microsoft.com/office/powerpoint/2010/main" val="183597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68" y="0"/>
            <a:ext cx="9471388" cy="7103541"/>
          </a:xfrm>
        </p:spPr>
      </p:pic>
    </p:spTree>
    <p:extLst>
      <p:ext uri="{BB962C8B-B14F-4D97-AF65-F5344CB8AC3E}">
        <p14:creationId xmlns:p14="http://schemas.microsoft.com/office/powerpoint/2010/main" val="118343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73256"/>
            <a:ext cx="5256584" cy="7008779"/>
          </a:xfrm>
        </p:spPr>
      </p:pic>
    </p:spTree>
    <p:extLst>
      <p:ext uri="{BB962C8B-B14F-4D97-AF65-F5344CB8AC3E}">
        <p14:creationId xmlns:p14="http://schemas.microsoft.com/office/powerpoint/2010/main" val="173221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祝 福 大 家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120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4" y="0"/>
            <a:ext cx="5201642" cy="6935523"/>
          </a:xfrm>
        </p:spPr>
      </p:pic>
    </p:spTree>
    <p:extLst>
      <p:ext uri="{BB962C8B-B14F-4D97-AF65-F5344CB8AC3E}">
        <p14:creationId xmlns:p14="http://schemas.microsoft.com/office/powerpoint/2010/main" val="240422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健康的定義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身 心 靈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生理 心理 社會</a:t>
            </a:r>
            <a:endParaRPr lang="en-US" altLang="zh-TW" sz="4400" b="1" dirty="0"/>
          </a:p>
          <a:p>
            <a:endParaRPr lang="en-US" altLang="zh-TW" sz="4400" b="1" dirty="0"/>
          </a:p>
          <a:p>
            <a:r>
              <a:rPr lang="zh-TW" altLang="en-US" sz="4400" b="1" dirty="0"/>
              <a:t>體檢 體能 體魄</a:t>
            </a:r>
          </a:p>
        </p:txBody>
      </p:sp>
    </p:spTree>
    <p:extLst>
      <p:ext uri="{BB962C8B-B14F-4D97-AF65-F5344CB8AC3E}">
        <p14:creationId xmlns:p14="http://schemas.microsoft.com/office/powerpoint/2010/main" val="81486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7" y="345388"/>
            <a:ext cx="8047920" cy="6035940"/>
          </a:xfrm>
        </p:spPr>
      </p:pic>
    </p:spTree>
    <p:extLst>
      <p:ext uri="{BB962C8B-B14F-4D97-AF65-F5344CB8AC3E}">
        <p14:creationId xmlns:p14="http://schemas.microsoft.com/office/powerpoint/2010/main" val="265403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影響健康的因素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基因</a:t>
            </a:r>
            <a:r>
              <a:rPr lang="zh-TW" altLang="en-US" dirty="0">
                <a:latin typeface="新細明體"/>
              </a:rPr>
              <a:t>：隨機天擇精卵結合</a:t>
            </a:r>
            <a:r>
              <a:rPr lang="en-US" altLang="zh-TW" dirty="0">
                <a:latin typeface="新細明體"/>
              </a:rPr>
              <a:t>(</a:t>
            </a:r>
            <a:r>
              <a:rPr lang="zh-TW" altLang="en-US" dirty="0">
                <a:latin typeface="新細明體"/>
              </a:rPr>
              <a:t>先天體質</a:t>
            </a:r>
            <a:r>
              <a:rPr lang="en-US" altLang="zh-TW" dirty="0">
                <a:latin typeface="新細明體"/>
              </a:rPr>
              <a:t>)</a:t>
            </a:r>
            <a:endParaRPr lang="en-US" altLang="zh-TW" dirty="0"/>
          </a:p>
          <a:p>
            <a:r>
              <a:rPr lang="zh-TW" altLang="en-US" dirty="0"/>
              <a:t>環境</a:t>
            </a:r>
            <a:r>
              <a:rPr lang="zh-TW" altLang="en-US" dirty="0">
                <a:latin typeface="新細明體"/>
              </a:rPr>
              <a:t>：物理化學生物自然</a:t>
            </a:r>
            <a:r>
              <a:rPr lang="en-US" altLang="zh-TW" dirty="0">
                <a:latin typeface="新細明體"/>
              </a:rPr>
              <a:t>(</a:t>
            </a:r>
            <a:r>
              <a:rPr lang="zh-TW" altLang="en-US" dirty="0">
                <a:latin typeface="新細明體"/>
              </a:rPr>
              <a:t>後天環境</a:t>
            </a:r>
            <a:r>
              <a:rPr lang="en-US" altLang="zh-TW" dirty="0">
                <a:latin typeface="新細明體"/>
              </a:rPr>
              <a:t>)</a:t>
            </a:r>
            <a:endParaRPr lang="en-US" altLang="zh-TW" dirty="0"/>
          </a:p>
          <a:p>
            <a:r>
              <a:rPr lang="zh-TW" altLang="en-US" dirty="0"/>
              <a:t>醫療</a:t>
            </a:r>
            <a:r>
              <a:rPr lang="zh-TW" altLang="en-US" dirty="0">
                <a:latin typeface="新細明體"/>
              </a:rPr>
              <a:t>：醫藥科技救命延命（利用？濫用？）</a:t>
            </a:r>
            <a:endParaRPr lang="en-US" altLang="zh-TW" dirty="0"/>
          </a:p>
          <a:p>
            <a:r>
              <a:rPr lang="zh-TW" altLang="en-US" dirty="0"/>
              <a:t>生活</a:t>
            </a:r>
            <a:r>
              <a:rPr lang="zh-TW" altLang="en-US" dirty="0">
                <a:latin typeface="新細明體"/>
              </a:rPr>
              <a:t>：運動飲食心情睡眠作息習慣參與</a:t>
            </a:r>
            <a:endParaRPr lang="en-US" altLang="zh-TW" dirty="0">
              <a:latin typeface="新細明體"/>
            </a:endParaRPr>
          </a:p>
          <a:p>
            <a:endParaRPr lang="en-US" altLang="zh-TW" dirty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健康是資源是手段非目的</a:t>
            </a:r>
            <a:endParaRPr lang="en-US" altLang="zh-TW" dirty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生活品質、生命意義才是目的</a:t>
            </a:r>
            <a:endParaRPr lang="en-US" altLang="zh-TW" dirty="0">
              <a:latin typeface="新細明體"/>
            </a:endParaRPr>
          </a:p>
          <a:p>
            <a:pPr marL="0" indent="0">
              <a:buNone/>
            </a:pPr>
            <a:r>
              <a:rPr lang="zh-TW" altLang="en-US" dirty="0">
                <a:latin typeface="新細明體"/>
              </a:rPr>
              <a:t>        </a:t>
            </a:r>
            <a:endParaRPr lang="en-US" altLang="zh-TW" dirty="0">
              <a:latin typeface="新細明體"/>
            </a:endParaRPr>
          </a:p>
          <a:p>
            <a:pPr marL="0" indent="0">
              <a:buNone/>
            </a:pPr>
            <a:endParaRPr lang="en-US" altLang="zh-TW" dirty="0">
              <a:latin typeface="新細明體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72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生  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正確的運動</a:t>
            </a:r>
            <a:endParaRPr lang="en-US" altLang="zh-TW" dirty="0"/>
          </a:p>
          <a:p>
            <a:r>
              <a:rPr lang="zh-TW" altLang="en-US" dirty="0"/>
              <a:t>均衡的飲食</a:t>
            </a:r>
            <a:endParaRPr lang="en-US" altLang="zh-TW" dirty="0"/>
          </a:p>
          <a:p>
            <a:r>
              <a:rPr lang="zh-TW" altLang="en-US" dirty="0"/>
              <a:t>愉快的心情</a:t>
            </a:r>
            <a:endParaRPr lang="en-US" altLang="zh-TW" dirty="0"/>
          </a:p>
          <a:p>
            <a:r>
              <a:rPr lang="zh-TW" altLang="en-US" dirty="0"/>
              <a:t>優質的睡眠</a:t>
            </a:r>
            <a:endParaRPr lang="en-US" altLang="zh-TW" dirty="0"/>
          </a:p>
          <a:p>
            <a:r>
              <a:rPr lang="zh-TW" altLang="en-US" dirty="0"/>
              <a:t>規律的作息</a:t>
            </a:r>
            <a:endParaRPr lang="en-US" altLang="zh-TW" dirty="0"/>
          </a:p>
          <a:p>
            <a:r>
              <a:rPr lang="zh-TW" altLang="en-US" dirty="0"/>
              <a:t>良好的習慣</a:t>
            </a:r>
            <a:endParaRPr lang="en-US" altLang="zh-TW" dirty="0"/>
          </a:p>
          <a:p>
            <a:r>
              <a:rPr lang="zh-TW" altLang="en-US"/>
              <a:t>互動的參與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643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12" y="404664"/>
            <a:ext cx="4754128" cy="6338838"/>
          </a:xfrm>
        </p:spPr>
      </p:pic>
    </p:spTree>
    <p:extLst>
      <p:ext uri="{BB962C8B-B14F-4D97-AF65-F5344CB8AC3E}">
        <p14:creationId xmlns:p14="http://schemas.microsoft.com/office/powerpoint/2010/main" val="422088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/>
              <a:t>運   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靈活的關節</a:t>
            </a:r>
            <a:r>
              <a:rPr lang="zh-TW" altLang="en-US" sz="4400" b="1" dirty="0">
                <a:latin typeface="新細明體"/>
              </a:rPr>
              <a:t>：</a:t>
            </a:r>
            <a:endParaRPr lang="en-US" altLang="zh-TW" sz="4400" b="1" dirty="0"/>
          </a:p>
          <a:p>
            <a:r>
              <a:rPr lang="zh-TW" altLang="en-US" sz="4400" b="1" dirty="0"/>
              <a:t>有力的肌肉</a:t>
            </a:r>
            <a:r>
              <a:rPr lang="zh-TW" altLang="en-US" sz="4400" b="1" dirty="0">
                <a:latin typeface="新細明體"/>
              </a:rPr>
              <a:t>：</a:t>
            </a:r>
            <a:endParaRPr lang="en-US" altLang="zh-TW" sz="4400" b="1" dirty="0"/>
          </a:p>
          <a:p>
            <a:r>
              <a:rPr lang="zh-TW" altLang="en-US" sz="4400" b="1" dirty="0"/>
              <a:t>強健的心肺</a:t>
            </a:r>
            <a:r>
              <a:rPr lang="zh-TW" altLang="en-US" sz="4400" b="1" dirty="0">
                <a:latin typeface="新細明體"/>
              </a:rPr>
              <a:t>：</a:t>
            </a:r>
            <a:endParaRPr lang="en-US" altLang="zh-TW" sz="4400" b="1" dirty="0"/>
          </a:p>
          <a:p>
            <a:r>
              <a:rPr lang="zh-TW" altLang="en-US" sz="4400" b="1" dirty="0"/>
              <a:t>穩定的平衡</a:t>
            </a:r>
            <a:r>
              <a:rPr lang="zh-TW" altLang="en-US" sz="4400" b="1" dirty="0">
                <a:latin typeface="新細明體"/>
              </a:rPr>
              <a:t>：</a:t>
            </a:r>
            <a:endParaRPr lang="en-US" altLang="zh-TW" sz="4400" b="1" dirty="0"/>
          </a:p>
          <a:p>
            <a:r>
              <a:rPr lang="zh-TW" altLang="en-US" sz="4400" b="1" dirty="0"/>
              <a:t>青春的活力</a:t>
            </a:r>
            <a:r>
              <a:rPr lang="zh-TW" altLang="en-US" sz="4400" b="1" dirty="0">
                <a:latin typeface="新細明體"/>
              </a:rPr>
              <a:t>：</a:t>
            </a:r>
            <a:endParaRPr lang="en-US" altLang="zh-TW" sz="4400" b="1" dirty="0">
              <a:latin typeface="新細明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71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254</Words>
  <Application>Microsoft Office PowerPoint</Application>
  <PresentationFormat>如螢幕大小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新細明體</vt:lpstr>
      <vt:lpstr>Arial</vt:lpstr>
      <vt:lpstr>Calibri</vt:lpstr>
      <vt:lpstr>Office 佈景主題</vt:lpstr>
      <vt:lpstr>健康就在生活中</vt:lpstr>
      <vt:lpstr>PowerPoint 簡報</vt:lpstr>
      <vt:lpstr>PowerPoint 簡報</vt:lpstr>
      <vt:lpstr>健康的定義</vt:lpstr>
      <vt:lpstr>PowerPoint 簡報</vt:lpstr>
      <vt:lpstr>影響健康的因素</vt:lpstr>
      <vt:lpstr>生  活</vt:lpstr>
      <vt:lpstr>PowerPoint 簡報</vt:lpstr>
      <vt:lpstr>運   動</vt:lpstr>
      <vt:lpstr>飲   食</vt:lpstr>
      <vt:lpstr>PowerPoint 簡報</vt:lpstr>
      <vt:lpstr>心   情</vt:lpstr>
      <vt:lpstr>睡   眠</vt:lpstr>
      <vt:lpstr>PowerPoint 簡報</vt:lpstr>
      <vt:lpstr>作   息</vt:lpstr>
      <vt:lpstr>習   慣</vt:lpstr>
      <vt:lpstr>PowerPoint 簡報</vt:lpstr>
      <vt:lpstr>健康可以逆轉</vt:lpstr>
      <vt:lpstr>PowerPoint 簡報</vt:lpstr>
      <vt:lpstr>祝 福 大 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簡文仁</dc:creator>
  <cp:lastModifiedBy>user</cp:lastModifiedBy>
  <cp:revision>11</cp:revision>
  <dcterms:created xsi:type="dcterms:W3CDTF">2018-12-28T03:20:48Z</dcterms:created>
  <dcterms:modified xsi:type="dcterms:W3CDTF">2022-07-29T03:50:50Z</dcterms:modified>
</cp:coreProperties>
</file>